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03999"/>
            <a:ext cx="731520" cy="937337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03999"/>
            <a:ext cx="731520" cy="937337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03999"/>
            <a:ext cx="731520" cy="937337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06E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03999"/>
            <a:ext cx="731520" cy="937337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03999"/>
            <a:ext cx="731520" cy="937337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03999"/>
            <a:ext cx="731520" cy="937337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03999"/>
            <a:ext cx="731520" cy="937337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29994"/>
            <a:ext cx="1463040" cy="255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Open Sans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Open Sans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6EB7"/>
                </a:solidFill>
                <a:latin typeface="Open Sans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Open Sans"/>
              </a:rPr>
              <a:t>This paragraph is </a:t>
            </a:r>
            <a:r>
              <a:rPr sz="2200" b="1" i="0">
                <a:solidFill>
                  <a:srgbClr val="0E0E0E"/>
                </a:solidFill>
                <a:latin typeface="Open Sans"/>
              </a:rPr>
              <a:t>a filler</a:t>
            </a:r>
            <a:r>
              <a:rPr sz="2200" b="0" i="0">
                <a:solidFill>
                  <a:srgbClr val="0E0E0E"/>
                </a:solidFill>
                <a:latin typeface="Open Sans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6EB7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Open Sans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6EB7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Open Sans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6EB7"/>
                </a:solidFill>
                <a:latin typeface="Open Sans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Open Sans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6EB7"/>
                </a:solidFill>
                <a:latin typeface="Open Sans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6EB7"/>
                </a:solidFill>
                <a:latin typeface="Open Sans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6EB7"/>
                </a:solidFill>
                <a:latin typeface="Open Sans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6EB7"/>
                </a:solidFill>
                <a:latin typeface="Open Sans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6EB7"/>
                </a:solidFill>
                <a:latin typeface="Open Sans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6EB7"/>
                </a:solidFill>
                <a:latin typeface="Open Sans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6EB7"/>
                </a:solidFill>
                <a:latin typeface="Open Sans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6EB7"/>
                </a:solidFill>
                <a:latin typeface="Open Sans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Open Sans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6EB7"/>
                </a:solidFill>
                <a:latin typeface="Open Sans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6EB7"/>
                </a:solidFill>
                <a:latin typeface="Open Sans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Open Sans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6EB7"/>
                </a:solidFill>
                <a:latin typeface="Open Sans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Open Sans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06EB7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06EB7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7FB6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7FB6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7FB6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7FB6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7FB6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7FB6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7FB6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7FB6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6EB7"/>
                </a:solidFill>
                <a:latin typeface="Open Sans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7FB6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6EB7"/>
                </a:solidFill>
                <a:latin typeface="Open Sans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06E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6EB7"/>
                </a:solidFill>
                <a:latin typeface="Open Sans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7FB6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6EB7"/>
                </a:solidFill>
                <a:latin typeface="Open Sans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Open Sans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06EB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Open Sans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0E0E0E"/>
                </a:solidFill>
                <a:latin typeface="Open Sans"/>
              </a:rPr>
              <a:t>Start</a:t>
            </a:r>
            <a:r>
              <a:rPr sz="1600" b="0" i="0">
                <a:solidFill>
                  <a:srgbClr val="0E0E0E"/>
                </a:solidFill>
                <a:latin typeface="Open Sans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0E0E0E"/>
                </a:solidFill>
                <a:latin typeface="Open Sans"/>
              </a:rPr>
              <a:t>Delivery</a:t>
            </a:r>
            <a:r>
              <a:rPr sz="1600" b="0" i="0">
                <a:solidFill>
                  <a:srgbClr val="0E0E0E"/>
                </a:solidFill>
                <a:latin typeface="Open Sans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6EB7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6EB7"/>
                </a:solidFill>
                <a:latin typeface="Open Sans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6EB7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6EB7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6EB7"/>
                </a:solidFill>
                <a:latin typeface="Open Sans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6EB7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6EB7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6EB7"/>
                </a:solidFill>
                <a:latin typeface="Open Sans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6EB7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6E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6EB7"/>
                          </a:solidFill>
                          <a:latin typeface="Open Sans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6EB7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6EB7"/>
                          </a:solidFill>
                          <a:latin typeface="Open Sans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6EB7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6EB7"/>
                          </a:solidFill>
                          <a:latin typeface="Open Sans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6EB7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6EB7"/>
                          </a:solidFill>
                          <a:latin typeface="Open Sans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Open Sans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Open Sans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6EB7"/>
                          </a:solidFill>
                          <a:latin typeface="Open Sans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6EB7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Open Sans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4F4F4"/>
                </a:solidFill>
                <a:latin typeface="Open Sans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4F4F4"/>
                </a:solidFill>
                <a:latin typeface="Open Sans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4F4F4"/>
                </a:solidFill>
                <a:latin typeface="Open Sans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4F4F4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4F4F4"/>
                </a:solidFill>
                <a:latin typeface="Open Sans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4F4F4"/>
                </a:solidFill>
                <a:latin typeface="Open Sans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Open Sans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Open Sans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Open Sans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Open Sans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7FB6DB"/>
      </a:dk2>
      <a:lt2>
        <a:srgbClr val="F4F4F4"/>
      </a:lt2>
      <a:accent1>
        <a:srgbClr val="006EB7"/>
      </a:accent1>
      <a:accent2>
        <a:srgbClr val="7FB6DB"/>
      </a:accent2>
      <a:accent3>
        <a:srgbClr val="006EB7"/>
      </a:accent3>
      <a:accent4>
        <a:srgbClr val="006EB7"/>
      </a:accent4>
      <a:accent5>
        <a:srgbClr val="006EB7"/>
      </a:accent5>
      <a:accent6>
        <a:srgbClr val="006EB7"/>
      </a:accent6>
      <a:hlink>
        <a:srgbClr val="006EB7"/>
      </a:hlink>
      <a:folHlink>
        <a:srgbClr val="006EB7"/>
      </a:folHlink>
    </a:clrScheme>
    <a:fontScheme name="Simplicity - Roboto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SingularARX</dc:title>
  <dc:creator>SingularARX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